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Docker Security Remediation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fully automated approach to securing container images through continuous scanning and remediation.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4247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CodeZero Zero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Today's Containerization Security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9528"/>
            <a:ext cx="3176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Growing Attack Surface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94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 vulnerabilities exposing critical systems. New CVEs discovered daily.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Remediation Bottlenecks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Teams overwhelmed by vulnerability alerts. Slow response times to critical issues.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1568"/>
            <a:ext cx="3454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Compliance Requirements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Stringent security standards. Regular audits requiring documented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527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Pipeline Workflow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Task Scheduled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Jenkins triggers automated security scanning.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Image Scan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JFrog Xray performs CVE detection.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241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Remediation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Security patches applied if vulnerabilities found.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Cycle repeats regularly for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Decision Logic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CVE Detected?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4018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JFrog Xray analyzes scan results.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3387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No: Continue Using Image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8183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image proceeds to deployment.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353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Yes: Remediation Process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353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fix workflow begins.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345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Remediation Process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303770" y="3700224"/>
            <a:ext cx="22860" cy="374225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636425" y="4071461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123867" y="3891558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25" y="3923407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64982" y="3870246"/>
            <a:ext cx="27996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Vulnerable Package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93790" y="4238030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Scan report pinpoints exact vulnerability location.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483673" y="4921925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7"/>
          <p:cNvSpPr/>
          <p:nvPr/>
        </p:nvSpPr>
        <p:spPr>
          <a:xfrm>
            <a:off x="7123867" y="4742021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25" y="4773870"/>
            <a:ext cx="255151" cy="3189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65783" y="47207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Apply Security Patch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8165783" y="5088493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Update dependencies in Dockerfile.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636425" y="5687378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1"/>
          <p:cNvSpPr/>
          <p:nvPr/>
        </p:nvSpPr>
        <p:spPr>
          <a:xfrm>
            <a:off x="7123867" y="550747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25" y="5539323"/>
            <a:ext cx="255151" cy="3189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298275" y="5486162"/>
            <a:ext cx="216634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Rebuild Docker Image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93790" y="5853946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Jenkins triggers automated build process.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483673" y="6452830"/>
            <a:ext cx="510302" cy="2286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21" name="Shape 15"/>
          <p:cNvSpPr/>
          <p:nvPr/>
        </p:nvSpPr>
        <p:spPr>
          <a:xfrm>
            <a:off x="7123867" y="627292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25" y="6304776"/>
            <a:ext cx="255151" cy="31896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65783" y="625161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Validate Fixes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8165783" y="6619399"/>
            <a:ext cx="5670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Re-scan image to confirm remediation.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Jenkins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Orchestrates scheduled scanning and rebuilds.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 images managed and rebuilt.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JFrog Xray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scanning for vulnerabilities.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Git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Version control for Dockerfiles and patches.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6575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73229" y="3082766"/>
            <a:ext cx="3049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Reduced Manual Effort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Almost entirely hands-off remediation process.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87%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95399" y="3082766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Faster Response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Critical vulnerabilities addressed within hours.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23009" y="6124575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Compliance Coverage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audit trail of security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3133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Expand Scanning 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Include application dependencies beyond base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Integrate with SIEM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Forward security events to central monitoring.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3459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 Policy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customizable block/allow decisions based on severity.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2025-04-09T14:10:33Z</dcterms:created>
  <dcterms:modified xsi:type="dcterms:W3CDTF">2025-04-09T14:10:33Z</dcterms:modified>
</cp:coreProperties>
</file>